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erriweather Bold" charset="1" panose="00000800000000000000"/>
      <p:regular r:id="rId16"/>
    </p:embeddedFont>
    <p:embeddedFont>
      <p:font typeface="Open Sans" charset="1" panose="00000000000000000000"/>
      <p:regular r:id="rId17"/>
    </p:embeddedFont>
    <p:embeddedFont>
      <p:font typeface="Montserrat Bold" charset="1" panose="00000800000000000000"/>
      <p:regular r:id="rId18"/>
    </p:embeddedFont>
    <p:embeddedFont>
      <p:font typeface="Source Sans Pro" charset="1" panose="020B0503030403020204"/>
      <p:regular r:id="rId19"/>
    </p:embeddedFont>
    <p:embeddedFont>
      <p:font typeface="Source Sans Pro Bold" charset="1" panose="020B0703030403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046858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API Design &amp; Implementation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53950" y="3244006"/>
            <a:ext cx="38100" cy="5223570"/>
            <a:chOff x="0" y="0"/>
            <a:chExt cx="50800" cy="6964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6964807"/>
            </a:xfrm>
            <a:custGeom>
              <a:avLst/>
              <a:gdLst/>
              <a:ahLst/>
              <a:cxnLst/>
              <a:rect r="r" b="b" t="t" l="l"/>
              <a:pathLst>
                <a:path h="6964807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939407"/>
                  </a:lnTo>
                  <a:cubicBezTo>
                    <a:pt x="50800" y="6953376"/>
                    <a:pt x="39370" y="6964807"/>
                    <a:pt x="25400" y="6964807"/>
                  </a:cubicBezTo>
                  <a:cubicBezTo>
                    <a:pt x="11430" y="6964807"/>
                    <a:pt x="0" y="6953376"/>
                    <a:pt x="0" y="6939407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41609" y="3862834"/>
            <a:ext cx="850553" cy="38100"/>
            <a:chOff x="0" y="0"/>
            <a:chExt cx="113407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249299" y="3558182"/>
            <a:ext cx="647402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2360399" y="3616077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t="0" r="-233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850237" y="3527524"/>
            <a:ext cx="3305175" cy="885825"/>
            <a:chOff x="0" y="0"/>
            <a:chExt cx="4406900" cy="1181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069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Client Management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50237" y="4583460"/>
            <a:ext cx="3305175" cy="453629"/>
            <a:chOff x="0" y="0"/>
            <a:chExt cx="4406900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06900" cy="604838"/>
            </a:xfrm>
            <a:custGeom>
              <a:avLst/>
              <a:gdLst/>
              <a:ahLst/>
              <a:cxnLst/>
              <a:rect r="r" b="b" t="t" l="l"/>
              <a:pathLst>
                <a:path h="604838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40690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and list clients.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53839" y="5280422"/>
            <a:ext cx="850553" cy="38100"/>
            <a:chOff x="0" y="0"/>
            <a:chExt cx="1134070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249299" y="4975771"/>
            <a:ext cx="647402" cy="647403"/>
            <a:chOff x="0" y="0"/>
            <a:chExt cx="863203" cy="8632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12360399" y="5033665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990587" y="4945112"/>
            <a:ext cx="3305175" cy="885825"/>
            <a:chOff x="0" y="0"/>
            <a:chExt cx="4406900" cy="1181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4069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Program Management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990587" y="6001047"/>
            <a:ext cx="3305175" cy="453629"/>
            <a:chOff x="0" y="0"/>
            <a:chExt cx="4406900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06900" cy="604838"/>
            </a:xfrm>
            <a:custGeom>
              <a:avLst/>
              <a:gdLst/>
              <a:ahLst/>
              <a:cxnLst/>
              <a:rect r="r" b="b" t="t" l="l"/>
              <a:pathLst>
                <a:path h="604838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440690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and list programs.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441609" y="6556176"/>
            <a:ext cx="850553" cy="38100"/>
            <a:chOff x="0" y="0"/>
            <a:chExt cx="1134070" cy="50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249299" y="6251525"/>
            <a:ext cx="647402" cy="647402"/>
            <a:chOff x="0" y="0"/>
            <a:chExt cx="863203" cy="863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12360399" y="6309420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t="0" r="-233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7850237" y="6220866"/>
            <a:ext cx="3305175" cy="885825"/>
            <a:chOff x="0" y="0"/>
            <a:chExt cx="4406900" cy="1181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4069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Enrollment Management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850237" y="7276802"/>
            <a:ext cx="3305175" cy="907256"/>
            <a:chOff x="0" y="0"/>
            <a:chExt cx="4406900" cy="12096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40690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440690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Enroll clients and track participation.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850237" y="8786515"/>
            <a:ext cx="9445526" cy="453629"/>
            <a:chOff x="0" y="0"/>
            <a:chExt cx="12594035" cy="60483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Documented with OpenAPI for easy access.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2400" y="152400"/>
            <a:ext cx="18288000" cy="10287000"/>
            <a:chOff x="0" y="0"/>
            <a:chExt cx="24384000" cy="137160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52400" y="152400"/>
            <a:ext cx="18288000" cy="10287000"/>
            <a:chOff x="0" y="0"/>
            <a:chExt cx="24384000" cy="137160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4" id="54" descr="preencoded.png"/>
          <p:cNvSpPr/>
          <p:nvPr/>
        </p:nvSpPr>
        <p:spPr>
          <a:xfrm flipH="false" flipV="false" rot="0">
            <a:off x="404386" y="760131"/>
            <a:ext cx="6606014" cy="9027071"/>
          </a:xfrm>
          <a:custGeom>
            <a:avLst/>
            <a:gdLst/>
            <a:ahLst/>
            <a:cxnLst/>
            <a:rect r="r" b="b" t="t" l="l"/>
            <a:pathLst>
              <a:path h="9027071" w="6606014">
                <a:moveTo>
                  <a:pt x="0" y="0"/>
                </a:moveTo>
                <a:lnTo>
                  <a:pt x="6606014" y="0"/>
                </a:lnTo>
                <a:lnTo>
                  <a:pt x="6606014" y="9027070"/>
                </a:lnTo>
                <a:lnTo>
                  <a:pt x="0" y="9027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14" t="-6732" r="0" b="-7224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7541708" y="2511028"/>
            <a:ext cx="10411852" cy="1681907"/>
            <a:chOff x="0" y="0"/>
            <a:chExt cx="13882469" cy="22425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3882469" cy="2242542"/>
            </a:xfrm>
            <a:custGeom>
              <a:avLst/>
              <a:gdLst/>
              <a:ahLst/>
              <a:cxnLst/>
              <a:rect r="r" b="b" t="t" l="l"/>
              <a:pathLst>
                <a:path h="2242542" w="13882469">
                  <a:moveTo>
                    <a:pt x="0" y="0"/>
                  </a:moveTo>
                  <a:lnTo>
                    <a:pt x="13882469" y="0"/>
                  </a:lnTo>
                  <a:lnTo>
                    <a:pt x="13882469" y="2242542"/>
                  </a:lnTo>
                  <a:lnTo>
                    <a:pt x="0" y="22425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13882469" cy="2271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74"/>
                </a:lnSpc>
              </a:pPr>
              <a:r>
                <a:rPr lang="en-US" b="true" sz="5899" spc="-5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Api DEMO Using Postman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937748" y="4519501"/>
            <a:ext cx="9270504" cy="1789919"/>
            <a:chOff x="0" y="0"/>
            <a:chExt cx="12360672" cy="238655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60672" cy="2386559"/>
            </a:xfrm>
            <a:custGeom>
              <a:avLst/>
              <a:gdLst/>
              <a:ahLst/>
              <a:cxnLst/>
              <a:rect r="r" b="b" t="t" l="l"/>
              <a:pathLst>
                <a:path h="2386559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386559"/>
                  </a:lnTo>
                  <a:lnTo>
                    <a:pt x="0" y="2386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85725"/>
              <a:ext cx="12360672" cy="24722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92"/>
                </a:lnSpc>
              </a:pPr>
              <a:r>
                <a:rPr lang="en-US" sz="3074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Screenshots of the api endpoint calls using Postman</a:t>
              </a:r>
            </a:p>
            <a:p>
              <a:pPr algn="l" marL="663889" indent="-331945" lvl="1">
                <a:lnSpc>
                  <a:spcPts val="4692"/>
                </a:lnSpc>
                <a:buFont typeface="Arial"/>
                <a:buChar char="•"/>
              </a:pPr>
              <a:r>
                <a:rPr lang="en-US" sz="3074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Real-time date and time for authenticity</a:t>
              </a:r>
            </a:p>
            <a:p>
              <a:pPr algn="l" marL="663889" indent="-331945" lvl="1">
                <a:lnSpc>
                  <a:spcPts val="4692"/>
                </a:lnSpc>
                <a:buFont typeface="Arial"/>
                <a:buChar char="•"/>
              </a:pPr>
              <a:r>
                <a:rPr lang="en-US" sz="3074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Concurrent api logs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219203" y="7704021"/>
            <a:ext cx="3582823" cy="818390"/>
            <a:chOff x="0" y="0"/>
            <a:chExt cx="3719356" cy="84957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719356" cy="849577"/>
            </a:xfrm>
            <a:custGeom>
              <a:avLst/>
              <a:gdLst/>
              <a:ahLst/>
              <a:cxnLst/>
              <a:rect r="r" b="b" t="t" l="l"/>
              <a:pathLst>
                <a:path h="849577" w="3719356">
                  <a:moveTo>
                    <a:pt x="0" y="0"/>
                  </a:moveTo>
                  <a:lnTo>
                    <a:pt x="3719356" y="0"/>
                  </a:lnTo>
                  <a:lnTo>
                    <a:pt x="3719356" y="849577"/>
                  </a:lnTo>
                  <a:lnTo>
                    <a:pt x="0" y="8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66675"/>
              <a:ext cx="3719356" cy="9162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3"/>
                </a:lnSpc>
              </a:pPr>
              <a:r>
                <a:rPr lang="en-US" sz="3199" b="true">
                  <a:solidFill>
                    <a:srgbClr val="3D38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B</a:t>
              </a:r>
              <a:r>
                <a:rPr lang="en-US" sz="3199" b="true">
                  <a:solidFill>
                    <a:srgbClr val="3D38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y: Chris Kinungi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DAGlwyX0ZjU</dc:identifier>
  <dcterms:modified xsi:type="dcterms:W3CDTF">2011-08-01T06:04:30Z</dcterms:modified>
  <cp:revision>1</cp:revision>
  <dc:title>API-DEMO.pptx</dc:title>
</cp:coreProperties>
</file>